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FB79C-BE76-472E-B15F-EF8121C62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1C4761-1E94-47D5-8F3F-2DFF4E99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E29814-5825-4856-8345-B1068A30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63A98-E50D-4C78-826F-7322514B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E3AFEB-4C83-4CDB-BE80-0375B2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45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8B87B-7971-44FD-A0CC-0598239A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D4A5B1-0C0A-4753-9235-C6C4B8F60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EECA0A-179D-43BA-B5DD-CDF936DF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5C0D30-4475-41A2-B303-2B815AE4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7F0224-480B-4F51-9195-6A2AE2F5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37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44161F-ACE4-4A7C-92DD-8B8D60750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34734B-235A-4087-9CCF-8157EA70E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794722-83C1-4392-B2B6-A10097CE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76BFCA-60AB-4D2A-8C3F-449051FD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F22C49-235E-4340-A73A-4404B180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92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D3FCB-8E52-434E-B262-F63F83BC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D41F7C-419A-49C1-9181-CC48F13E2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C0F9E6-C18F-4458-ACAD-DBA1A060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5865BD-8380-4B4D-A99F-0187A4DF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32F18D-C0B2-40AB-9325-48AA5318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5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0237-3579-461C-93EF-5A242C2A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D4B5A3-EC89-4AD8-9B4E-904EA37C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B161D6-51A8-47FD-862A-A6734D63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E89DC7-4122-45E3-B3D9-C6DEF0E0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72B32-1ABC-4FD1-A069-F849EF19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9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B662A-55F6-4BA4-BADB-8A66ECF3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9E1822-01F4-4E16-813A-30A36582F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380DB4-DA61-4C55-A800-4DDDC2144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A159CD-1680-44DC-87E7-3940D3A3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3C1813-324D-48C4-8B82-FBC12BBB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CBB192-C0FE-41B9-BC4A-71474DAC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94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50022-4E08-4C3E-A421-74574330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BEA7F1-DE7E-442B-A1DB-2A03138C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B95CAF-5B03-4645-ACEF-725DC0EBC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9A5AD5-438E-4294-9D80-D05594FD7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0525C7-4674-4409-BAB2-CDDA268A4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67646F-B471-495F-A761-451BE144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438A3B-CB5F-41C5-B85B-C66F827C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A7BDD9-F7DE-4DA6-8CD6-8C9117F0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12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80B64-F6A6-4108-B2D1-C9F20FB3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0CCA5C-3406-454F-B23F-1C613A65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212F98-B02B-401E-9E28-24E10F2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DBD0C1-4E8B-4242-9C50-2CBA8040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71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588CDA-6129-4E73-8339-8CDEE689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4E16FB-885F-48CF-A321-04885F84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A3D40B-E09D-4ACF-A091-0808A86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95639-F21E-4645-B510-98762F62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06C9BB-4821-4C77-BAC8-8D40B0EAB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A10ADB-1C01-4314-9386-9A95AAE5C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405CA1-862E-4202-9E3C-EDB44FF7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781287-5884-4325-A65A-1E86ABE7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FEE970-2AF6-4E7B-B79B-19E101CE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0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9C60B-9D0A-482B-B808-9C892996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D3F4B4-32D4-4629-816A-F1BA29DB1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F898AC-CF6A-4C7B-98A7-7C2567CD0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E1BEDD-B3D5-4ED7-98FE-78B4CDB4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34E4C1-3369-4C41-A96F-1D426BD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FECD55-1D1E-4CF1-A659-DF5F96CA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185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697B67-52F6-4AD0-AA28-7187E0B9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20DD59-51D1-47F5-B54C-739F0775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B88DAE-0DE7-4CCE-8FA9-73F8106F8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9374-B7D7-424C-ABFC-0B4420FAB668}" type="datetimeFigureOut">
              <a:rPr lang="nl-NL" smtClean="0"/>
              <a:t>4-4-2018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349D5B-E7B3-43B7-87EE-04F285259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8479D8-2B27-4BC4-9F76-AAA530273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4DDF-18C3-4D4C-B787-7C85C1C9565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5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6A841-6939-474F-943E-A54FC366F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Determineren oefening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EB3DA1-62C6-4368-8F29-5A3248485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332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206243F-7EA0-4B9F-B280-0000ADBA6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1" y="1825625"/>
            <a:ext cx="6763737" cy="4351338"/>
          </a:xfrm>
        </p:spPr>
      </p:pic>
    </p:spTree>
    <p:extLst>
      <p:ext uri="{BB962C8B-B14F-4D97-AF65-F5344CB8AC3E}">
        <p14:creationId xmlns:p14="http://schemas.microsoft.com/office/powerpoint/2010/main" val="19301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94CB90-062F-4139-8C9A-8258C5C1D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4" y="2001837"/>
            <a:ext cx="4740721" cy="355679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1AEE849-B677-46B8-8028-846012762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1837"/>
            <a:ext cx="53435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1BCE198-15FE-4782-AC5F-0B46EB0B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04" y="1825625"/>
            <a:ext cx="5866191" cy="4351338"/>
          </a:xfrm>
        </p:spPr>
      </p:pic>
    </p:spTree>
    <p:extLst>
      <p:ext uri="{BB962C8B-B14F-4D97-AF65-F5344CB8AC3E}">
        <p14:creationId xmlns:p14="http://schemas.microsoft.com/office/powerpoint/2010/main" val="51733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3594678-36D9-4D2B-8111-532C113C4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50" y="1825625"/>
            <a:ext cx="6529499" cy="4351338"/>
          </a:xfrm>
        </p:spPr>
      </p:pic>
    </p:spTree>
    <p:extLst>
      <p:ext uri="{BB962C8B-B14F-4D97-AF65-F5344CB8AC3E}">
        <p14:creationId xmlns:p14="http://schemas.microsoft.com/office/powerpoint/2010/main" val="41340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73DCE30-964A-4C12-A9DA-BB8BBAF61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3929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82FCC2D-8BEC-4FDF-A59E-679009A31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4" y="1566858"/>
            <a:ext cx="4743451" cy="4763298"/>
          </a:xfrm>
        </p:spPr>
      </p:pic>
    </p:spTree>
    <p:extLst>
      <p:ext uri="{BB962C8B-B14F-4D97-AF65-F5344CB8AC3E}">
        <p14:creationId xmlns:p14="http://schemas.microsoft.com/office/powerpoint/2010/main" val="240038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BE180B-A52F-4F4E-84F5-37EF5843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1940846"/>
            <a:ext cx="6888480" cy="4120896"/>
          </a:xfrm>
        </p:spPr>
      </p:pic>
    </p:spTree>
    <p:extLst>
      <p:ext uri="{BB962C8B-B14F-4D97-AF65-F5344CB8AC3E}">
        <p14:creationId xmlns:p14="http://schemas.microsoft.com/office/powerpoint/2010/main" val="253681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8E017E-549D-4C5A-8CE4-E6BDB7BE4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40" y="1825625"/>
            <a:ext cx="6963320" cy="4351338"/>
          </a:xfrm>
        </p:spPr>
      </p:pic>
    </p:spTree>
    <p:extLst>
      <p:ext uri="{BB962C8B-B14F-4D97-AF65-F5344CB8AC3E}">
        <p14:creationId xmlns:p14="http://schemas.microsoft.com/office/powerpoint/2010/main" val="17226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5D24599-3147-41FC-8A39-94A950DCE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02" y="1825625"/>
            <a:ext cx="7525595" cy="4351338"/>
          </a:xfrm>
        </p:spPr>
      </p:pic>
    </p:spTree>
    <p:extLst>
      <p:ext uri="{BB962C8B-B14F-4D97-AF65-F5344CB8AC3E}">
        <p14:creationId xmlns:p14="http://schemas.microsoft.com/office/powerpoint/2010/main" val="376864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EC1F-C60C-499B-A3F1-0ECD73D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heet het organisme?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67D7980-F1AC-48E3-84BA-58ECF4CA6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1885950"/>
            <a:ext cx="4424780" cy="326548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CBFA77-493D-4B8F-BBAC-A908C040E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14" y="1885950"/>
            <a:ext cx="5805312" cy="32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32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52</Words>
  <Application>Microsoft Office PowerPoint</Application>
  <PresentationFormat>Breedbeeld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Determineren oefening</vt:lpstr>
      <vt:lpstr>Hoe heet het organisme?</vt:lpstr>
      <vt:lpstr>Hoe heet het organisme?</vt:lpstr>
      <vt:lpstr>Hoe heet het organisme?</vt:lpstr>
      <vt:lpstr>Hoe heet het organisme?</vt:lpstr>
      <vt:lpstr>Hoe heet het organisme?</vt:lpstr>
      <vt:lpstr>Hoe heet het organisme?</vt:lpstr>
      <vt:lpstr>Hoe heet het organisme?</vt:lpstr>
      <vt:lpstr>Hoe heet het organisme?</vt:lpstr>
      <vt:lpstr>Hoe heet het organisme?</vt:lpstr>
      <vt:lpstr>Hoe heet het organisme?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Determineren oefening</dc:title>
  <dc:creator>Maarten van der Drift</dc:creator>
  <cp:lastModifiedBy>Maarten van der Drift</cp:lastModifiedBy>
  <cp:revision>4</cp:revision>
  <dcterms:created xsi:type="dcterms:W3CDTF">2018-04-04T10:40:22Z</dcterms:created>
  <dcterms:modified xsi:type="dcterms:W3CDTF">2018-04-04T17:38:06Z</dcterms:modified>
</cp:coreProperties>
</file>